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4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D51CAF-3676-4BB5-B0E7-6BCEF13109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49FABCF-987C-4B55-AB8F-9822047DE4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516DFF-B9EF-4ECC-A602-DB8D525FF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4814-857D-4EE2-8C1C-E844A13BE44C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1C2BFE9-EEFF-4F2D-B300-8595604F9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5E88737-E55C-4B70-9FFE-5528FF493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3285-F27B-4DEA-8CE9-B52F940294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6697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3291AA-C6DA-46BC-ADB6-D5AC9E06B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4B393AC-9BC1-4A31-B64D-165C9F80D0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CBADFE8-9769-4ECC-BA45-16C5C7D44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4814-857D-4EE2-8C1C-E844A13BE44C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6BBE89F-D048-4C36-98E7-31F245622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E69876-11B6-4DDF-B877-61622E403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3285-F27B-4DEA-8CE9-B52F940294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3764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512C0D9-F112-411A-BA91-AC93D0E269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70DFBAC-20B3-4625-BD0E-48601E6256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D0B5C99-3E1A-4CDE-A096-93AB24EE5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4814-857D-4EE2-8C1C-E844A13BE44C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838EAEB-A83D-4306-ADC7-5E38A9AF4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461C3B-A5B7-458C-913E-EADB7F454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3285-F27B-4DEA-8CE9-B52F940294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7028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29DD27-8A54-422F-B6D4-42CCAA70C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FA50F51-1048-450D-A7DE-7A38A61738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22E3DC3-C5A0-497E-83BF-8B94E7D00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4814-857D-4EE2-8C1C-E844A13BE44C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7AE89B9-96FC-4AD2-9C6B-D30ACC9A4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FDC7FA8-9183-4D8B-BD93-06B003FE5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3285-F27B-4DEA-8CE9-B52F940294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3588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89F1B2-BE7F-47EC-8722-B6344156D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23CC259-D2C3-4B75-8653-09A2DCDA84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26FEF33-2548-4DDC-83EA-D4CB32895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4814-857D-4EE2-8C1C-E844A13BE44C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641DF4-F2A7-4254-BC41-A2E00E707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D3D370E-7AA0-4A46-865D-565541460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3285-F27B-4DEA-8CE9-B52F940294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605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5FF6FC-B16E-4C40-87C4-CC2211FFB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E214EB9-D71A-43BC-94EC-087036ED30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B9B9EBB-6DAE-4530-8EA9-DB4DD54F68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EC82728-F780-4CAC-B215-B8F51A95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4814-857D-4EE2-8C1C-E844A13BE44C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9C06212-1639-4E20-AC33-D3B36FC4B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53CF033-C569-4A75-9644-2D709B0DB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3285-F27B-4DEA-8CE9-B52F940294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7642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82FE7D-9944-42EB-93DF-DDF9A855F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EB917F7-8728-4992-99A9-7BD496F088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76E2B43-7E91-4C0D-B7EE-AB075969EF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13E010D-DD42-438E-9E74-7643254FB5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541B14B-5A9B-4314-8BB3-CA88F01294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77B99A2-EC24-4A01-A602-8495EC701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4814-857D-4EE2-8C1C-E844A13BE44C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C7FDB9A-0B90-4C1F-82C8-082D964A2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9EA3D8C-0C13-4597-BE0C-B109E766F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3285-F27B-4DEA-8CE9-B52F940294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5426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AB295D-F5F9-479D-9DCC-6F17FDDBA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20D1F5F-131C-427B-889E-0DF8BB254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4814-857D-4EE2-8C1C-E844A13BE44C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EF16F42-B942-4594-8077-A1C7A6612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D71EA32-2B9E-4604-95AF-A4E339762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3285-F27B-4DEA-8CE9-B52F940294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9293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E945C6B-F49A-4E96-B1C3-5AB1D7CBC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4814-857D-4EE2-8C1C-E844A13BE44C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B5B2951-E2CE-4D4E-835B-1B9E75514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F7430BB-3B8D-4E20-A1E5-FC2BB81B4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3285-F27B-4DEA-8CE9-B52F940294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9989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07BB98-14A0-4C4C-A2CA-A51F66A2A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3AADEDF-9817-4357-BD6A-0FB6075091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40448EE-F18C-4EF7-BB0A-0677280887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53A809A-7BB4-4610-A92B-76C73096C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4814-857D-4EE2-8C1C-E844A13BE44C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F55DCC8-F3D1-4572-81DC-F23A87A49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0EBD22A-C302-4FD6-A205-E9B143E5F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3285-F27B-4DEA-8CE9-B52F940294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3511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ED575C-E0BE-46B8-BC64-83D86C51A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70F7A5A-73A3-40CA-9366-CAB24F24AF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1F5872F-948F-475B-8EB0-6C81DB9054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A0C8E45-D47D-406F-8034-27315D155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4814-857D-4EE2-8C1C-E844A13BE44C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703A67D-D76B-414B-AD5C-6A0E5D6C4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7B1FEE9-CB8F-47FB-A8E2-C84C73E9F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3285-F27B-4DEA-8CE9-B52F940294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4308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E03B808-6C56-46EA-8C77-13DC01658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B5CFEC5-A2B5-4723-BB27-BAA4C9A723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94F00C7-D1BF-417C-AA8D-2E86946036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94814-857D-4EE2-8C1C-E844A13BE44C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448413-6B42-4ACA-A78B-BDBCFD43A4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23E367B-D51E-4D3F-8029-4A2FCE454F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C3285-F27B-4DEA-8CE9-B52F940294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1935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6F35457B-FF77-4552-AD9F-4405BBA4307F}"/>
              </a:ext>
            </a:extLst>
          </p:cNvPr>
          <p:cNvSpPr/>
          <p:nvPr/>
        </p:nvSpPr>
        <p:spPr>
          <a:xfrm>
            <a:off x="5100637" y="771525"/>
            <a:ext cx="1990725" cy="49530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ACM</a:t>
            </a:r>
          </a:p>
          <a:p>
            <a:pPr algn="ctr"/>
            <a:r>
              <a:rPr lang="de-DE" sz="1400" b="1" dirty="0">
                <a:latin typeface="Arial" panose="020B0604020202020204" pitchFamily="34" charset="0"/>
                <a:cs typeface="Arial" panose="020B0604020202020204" pitchFamily="34" charset="0"/>
              </a:rPr>
              <a:t>Thomas Jank</a:t>
            </a:r>
          </a:p>
        </p:txBody>
      </p:sp>
      <p:sp>
        <p:nvSpPr>
          <p:cNvPr id="5" name="Rechteck: abgerundete Ecken 4">
            <a:extLst>
              <a:ext uri="{FF2B5EF4-FFF2-40B4-BE49-F238E27FC236}">
                <a16:creationId xmlns:a16="http://schemas.microsoft.com/office/drawing/2014/main" id="{594274A7-7167-40B9-BFD5-7888986BAC17}"/>
              </a:ext>
            </a:extLst>
          </p:cNvPr>
          <p:cNvSpPr/>
          <p:nvPr/>
        </p:nvSpPr>
        <p:spPr>
          <a:xfrm>
            <a:off x="2083708" y="771525"/>
            <a:ext cx="1990725" cy="49530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SM</a:t>
            </a:r>
          </a:p>
          <a:p>
            <a:pPr algn="ctr"/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Michael Ferchland</a:t>
            </a:r>
          </a:p>
        </p:txBody>
      </p:sp>
      <p:sp>
        <p:nvSpPr>
          <p:cNvPr id="6" name="Rechteck: abgerundete Ecken 5">
            <a:extLst>
              <a:ext uri="{FF2B5EF4-FFF2-40B4-BE49-F238E27FC236}">
                <a16:creationId xmlns:a16="http://schemas.microsoft.com/office/drawing/2014/main" id="{276BAC13-04E0-4C0A-863A-5ECE2EEF94F8}"/>
              </a:ext>
            </a:extLst>
          </p:cNvPr>
          <p:cNvSpPr/>
          <p:nvPr/>
        </p:nvSpPr>
        <p:spPr>
          <a:xfrm>
            <a:off x="8117567" y="771525"/>
            <a:ext cx="1990725" cy="49530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CM/QM</a:t>
            </a:r>
          </a:p>
          <a:p>
            <a:pPr algn="ctr"/>
            <a:r>
              <a:rPr lang="de-DE" sz="1400" b="1" dirty="0">
                <a:latin typeface="Arial" panose="020B0604020202020204" pitchFamily="34" charset="0"/>
                <a:cs typeface="Arial" panose="020B0604020202020204" pitchFamily="34" charset="0"/>
              </a:rPr>
              <a:t>Andreas Grießer</a:t>
            </a:r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0FECF307-E462-4BB8-B44B-4F5B16B456F9}"/>
              </a:ext>
            </a:extLst>
          </p:cNvPr>
          <p:cNvSpPr/>
          <p:nvPr/>
        </p:nvSpPr>
        <p:spPr>
          <a:xfrm>
            <a:off x="391030" y="2247345"/>
            <a:ext cx="1990725" cy="49530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NPFO</a:t>
            </a:r>
          </a:p>
          <a:p>
            <a:pPr algn="ctr"/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Herbert Graf</a:t>
            </a:r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CDF317EC-2887-4193-84C1-D347220AC0F9}"/>
              </a:ext>
            </a:extLst>
          </p:cNvPr>
          <p:cNvSpPr/>
          <p:nvPr/>
        </p:nvSpPr>
        <p:spPr>
          <a:xfrm>
            <a:off x="3530769" y="2237820"/>
            <a:ext cx="1990725" cy="49530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NPCT</a:t>
            </a:r>
          </a:p>
          <a:p>
            <a:pPr algn="ctr"/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Martin Pfeifenberger</a:t>
            </a:r>
          </a:p>
        </p:txBody>
      </p:sp>
      <p:sp>
        <p:nvSpPr>
          <p:cNvPr id="9" name="Rechteck: abgerundete Ecken 8">
            <a:extLst>
              <a:ext uri="{FF2B5EF4-FFF2-40B4-BE49-F238E27FC236}">
                <a16:creationId xmlns:a16="http://schemas.microsoft.com/office/drawing/2014/main" id="{BC9650A1-1C04-45F4-8E99-4CC7E9BD9AA9}"/>
              </a:ext>
            </a:extLst>
          </p:cNvPr>
          <p:cNvSpPr/>
          <p:nvPr/>
        </p:nvSpPr>
        <p:spPr>
          <a:xfrm>
            <a:off x="6670508" y="2247345"/>
            <a:ext cx="1990725" cy="49530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NPGO</a:t>
            </a:r>
          </a:p>
          <a:p>
            <a:pPr algn="ctr"/>
            <a:r>
              <a:rPr lang="de-DE" sz="1400" b="1" dirty="0">
                <a:latin typeface="Arial" panose="020B0604020202020204" pitchFamily="34" charset="0"/>
                <a:cs typeface="Arial" panose="020B0604020202020204" pitchFamily="34" charset="0"/>
              </a:rPr>
              <a:t>Hubert Putz</a:t>
            </a:r>
          </a:p>
        </p:txBody>
      </p:sp>
      <p:sp>
        <p:nvSpPr>
          <p:cNvPr id="10" name="Rechteck: abgerundete Ecken 9">
            <a:extLst>
              <a:ext uri="{FF2B5EF4-FFF2-40B4-BE49-F238E27FC236}">
                <a16:creationId xmlns:a16="http://schemas.microsoft.com/office/drawing/2014/main" id="{906D209F-9CFD-4832-A716-0CA871448CDA}"/>
              </a:ext>
            </a:extLst>
          </p:cNvPr>
          <p:cNvSpPr/>
          <p:nvPr/>
        </p:nvSpPr>
        <p:spPr>
          <a:xfrm>
            <a:off x="9810245" y="2247345"/>
            <a:ext cx="1990725" cy="49530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CAMO</a:t>
            </a:r>
          </a:p>
          <a:p>
            <a:pPr algn="ctr"/>
            <a:r>
              <a:rPr lang="de-DE" sz="1400" b="1" dirty="0">
                <a:latin typeface="Arial" panose="020B0604020202020204" pitchFamily="34" charset="0"/>
                <a:cs typeface="Arial" panose="020B0604020202020204" pitchFamily="34" charset="0"/>
              </a:rPr>
              <a:t>Hubert Putz</a:t>
            </a:r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A12ADADC-A4B4-44FC-B778-0D3E6511A891}"/>
              </a:ext>
            </a:extLst>
          </p:cNvPr>
          <p:cNvSpPr/>
          <p:nvPr/>
        </p:nvSpPr>
        <p:spPr>
          <a:xfrm>
            <a:off x="391030" y="3347529"/>
            <a:ext cx="1990725" cy="4953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ärztliche Gesamtleitung</a:t>
            </a:r>
          </a:p>
          <a:p>
            <a:pPr algn="ctr"/>
            <a:r>
              <a:rPr lang="de-DE" sz="1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Nina Becker</a:t>
            </a:r>
            <a:endParaRPr lang="de-DE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hteck: abgerundete Ecken 11">
            <a:extLst>
              <a:ext uri="{FF2B5EF4-FFF2-40B4-BE49-F238E27FC236}">
                <a16:creationId xmlns:a16="http://schemas.microsoft.com/office/drawing/2014/main" id="{849A1343-A75E-482F-80A9-99A1156FD9C1}"/>
              </a:ext>
            </a:extLst>
          </p:cNvPr>
          <p:cNvSpPr/>
          <p:nvPr/>
        </p:nvSpPr>
        <p:spPr>
          <a:xfrm>
            <a:off x="3530769" y="3347529"/>
            <a:ext cx="1990725" cy="4953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Stationsleitung RK-1</a:t>
            </a:r>
          </a:p>
          <a:p>
            <a:pPr algn="ctr"/>
            <a:r>
              <a:rPr lang="de-DE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Markus Winkler</a:t>
            </a:r>
          </a:p>
        </p:txBody>
      </p:sp>
      <p:sp>
        <p:nvSpPr>
          <p:cNvPr id="13" name="Rechteck: abgerundete Ecken 12">
            <a:extLst>
              <a:ext uri="{FF2B5EF4-FFF2-40B4-BE49-F238E27FC236}">
                <a16:creationId xmlns:a16="http://schemas.microsoft.com/office/drawing/2014/main" id="{E17D7767-62E3-4343-AE4D-424C83A78626}"/>
              </a:ext>
            </a:extLst>
          </p:cNvPr>
          <p:cNvSpPr/>
          <p:nvPr/>
        </p:nvSpPr>
        <p:spPr>
          <a:xfrm>
            <a:off x="6670508" y="3347529"/>
            <a:ext cx="1990725" cy="4953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Stationsleitung RK-2</a:t>
            </a:r>
          </a:p>
          <a:p>
            <a:pPr algn="ctr"/>
            <a:r>
              <a:rPr lang="de-DE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Michael Schweiger</a:t>
            </a:r>
          </a:p>
        </p:txBody>
      </p:sp>
      <p:sp>
        <p:nvSpPr>
          <p:cNvPr id="14" name="Rechteck: abgerundete Ecken 13">
            <a:extLst>
              <a:ext uri="{FF2B5EF4-FFF2-40B4-BE49-F238E27FC236}">
                <a16:creationId xmlns:a16="http://schemas.microsoft.com/office/drawing/2014/main" id="{AF5F6B36-5053-4637-8505-08AEFD321051}"/>
              </a:ext>
            </a:extLst>
          </p:cNvPr>
          <p:cNvSpPr/>
          <p:nvPr/>
        </p:nvSpPr>
        <p:spPr>
          <a:xfrm>
            <a:off x="9703293" y="3347529"/>
            <a:ext cx="2097677" cy="4953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Stationsleitung ARA-3</a:t>
            </a:r>
          </a:p>
          <a:p>
            <a:pPr algn="ctr"/>
            <a:r>
              <a:rPr lang="de-DE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Philipp Heidenreich</a:t>
            </a: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0F695ACE-7EA2-4C99-A39F-DB8DCD145A65}"/>
              </a:ext>
            </a:extLst>
          </p:cNvPr>
          <p:cNvCxnSpPr/>
          <p:nvPr/>
        </p:nvCxnSpPr>
        <p:spPr>
          <a:xfrm>
            <a:off x="1386392" y="1935332"/>
            <a:ext cx="941921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5B9A194-0DA1-4315-B8BD-DAA361653A6B}"/>
              </a:ext>
            </a:extLst>
          </p:cNvPr>
          <p:cNvCxnSpPr/>
          <p:nvPr/>
        </p:nvCxnSpPr>
        <p:spPr>
          <a:xfrm>
            <a:off x="6095999" y="1367161"/>
            <a:ext cx="0" cy="56817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B713FB10-AE1B-4085-BA28-515221BE4910}"/>
              </a:ext>
            </a:extLst>
          </p:cNvPr>
          <p:cNvCxnSpPr>
            <a:cxnSpLocks/>
          </p:cNvCxnSpPr>
          <p:nvPr/>
        </p:nvCxnSpPr>
        <p:spPr>
          <a:xfrm>
            <a:off x="1386392" y="1935332"/>
            <a:ext cx="0" cy="23081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>
            <a:extLst>
              <a:ext uri="{FF2B5EF4-FFF2-40B4-BE49-F238E27FC236}">
                <a16:creationId xmlns:a16="http://schemas.microsoft.com/office/drawing/2014/main" id="{3251C0D8-2D3D-4028-8DA7-891CD7DD9236}"/>
              </a:ext>
            </a:extLst>
          </p:cNvPr>
          <p:cNvCxnSpPr>
            <a:cxnSpLocks/>
          </p:cNvCxnSpPr>
          <p:nvPr/>
        </p:nvCxnSpPr>
        <p:spPr>
          <a:xfrm>
            <a:off x="4526131" y="1936811"/>
            <a:ext cx="0" cy="23081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4FE9E817-0ACB-4A18-ACD1-5B8CD72E4A51}"/>
              </a:ext>
            </a:extLst>
          </p:cNvPr>
          <p:cNvCxnSpPr>
            <a:cxnSpLocks/>
          </p:cNvCxnSpPr>
          <p:nvPr/>
        </p:nvCxnSpPr>
        <p:spPr>
          <a:xfrm>
            <a:off x="7665870" y="1935332"/>
            <a:ext cx="0" cy="23081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E1D847DB-A51B-4721-BBFB-92E8483B5AC1}"/>
              </a:ext>
            </a:extLst>
          </p:cNvPr>
          <p:cNvCxnSpPr>
            <a:cxnSpLocks/>
          </p:cNvCxnSpPr>
          <p:nvPr/>
        </p:nvCxnSpPr>
        <p:spPr>
          <a:xfrm>
            <a:off x="10805607" y="1935332"/>
            <a:ext cx="0" cy="23081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1ED1B86B-46D6-4F87-A565-4C8B358BB95C}"/>
              </a:ext>
            </a:extLst>
          </p:cNvPr>
          <p:cNvCxnSpPr/>
          <p:nvPr/>
        </p:nvCxnSpPr>
        <p:spPr>
          <a:xfrm>
            <a:off x="4172505" y="1019175"/>
            <a:ext cx="79011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r Verbinder 26">
            <a:extLst>
              <a:ext uri="{FF2B5EF4-FFF2-40B4-BE49-F238E27FC236}">
                <a16:creationId xmlns:a16="http://schemas.microsoft.com/office/drawing/2014/main" id="{E90A8C69-CA11-4878-A341-1C7F2E67385E}"/>
              </a:ext>
            </a:extLst>
          </p:cNvPr>
          <p:cNvCxnSpPr/>
          <p:nvPr/>
        </p:nvCxnSpPr>
        <p:spPr>
          <a:xfrm>
            <a:off x="7199793" y="1019175"/>
            <a:ext cx="79011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hteck: abgerundete Ecken 27">
            <a:extLst>
              <a:ext uri="{FF2B5EF4-FFF2-40B4-BE49-F238E27FC236}">
                <a16:creationId xmlns:a16="http://schemas.microsoft.com/office/drawing/2014/main" id="{C5CE5DF2-2FFC-45E9-B13C-78E526A506F7}"/>
              </a:ext>
            </a:extLst>
          </p:cNvPr>
          <p:cNvSpPr/>
          <p:nvPr/>
        </p:nvSpPr>
        <p:spPr>
          <a:xfrm>
            <a:off x="391030" y="4457238"/>
            <a:ext cx="3497389" cy="2068477"/>
          </a:xfrm>
          <a:prstGeom prst="round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RK-1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Stationsleiter: Markus Winkler</a:t>
            </a: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lt. Flugretter: Bertram Bacher</a:t>
            </a: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lt. HEMS-TC: Christian Zlöbl</a:t>
            </a: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ärztliche Leitung: Gernot Aichinger</a:t>
            </a:r>
          </a:p>
        </p:txBody>
      </p:sp>
      <p:sp>
        <p:nvSpPr>
          <p:cNvPr id="31" name="Rechteck: abgerundete Ecken 30">
            <a:extLst>
              <a:ext uri="{FF2B5EF4-FFF2-40B4-BE49-F238E27FC236}">
                <a16:creationId xmlns:a16="http://schemas.microsoft.com/office/drawing/2014/main" id="{BC3D2441-3106-4916-A56C-22B9CEAA088A}"/>
              </a:ext>
            </a:extLst>
          </p:cNvPr>
          <p:cNvSpPr/>
          <p:nvPr/>
        </p:nvSpPr>
        <p:spPr>
          <a:xfrm>
            <a:off x="4347304" y="4457238"/>
            <a:ext cx="3497389" cy="2068488"/>
          </a:xfrm>
          <a:prstGeom prst="round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RK-2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Stationsleiter: Michael Schweiger</a:t>
            </a:r>
          </a:p>
          <a:p>
            <a:r>
              <a:rPr lang="de-DE" sz="1300" dirty="0">
                <a:latin typeface="Arial" panose="020B0604020202020204" pitchFamily="34" charset="0"/>
                <a:cs typeface="Arial" panose="020B0604020202020204" pitchFamily="34" charset="0"/>
              </a:rPr>
              <a:t>Stationsleiter-</a:t>
            </a:r>
            <a:r>
              <a:rPr lang="de-DE" sz="1300" dirty="0" err="1">
                <a:latin typeface="Arial" panose="020B0604020202020204" pitchFamily="34" charset="0"/>
                <a:cs typeface="Arial" panose="020B0604020202020204" pitchFamily="34" charset="0"/>
              </a:rPr>
              <a:t>Stv</a:t>
            </a:r>
            <a:r>
              <a:rPr lang="de-DE" sz="1300" dirty="0">
                <a:latin typeface="Arial" panose="020B0604020202020204" pitchFamily="34" charset="0"/>
                <a:cs typeface="Arial" panose="020B0604020202020204" pitchFamily="34" charset="0"/>
              </a:rPr>
              <a:t>.: Christian </a:t>
            </a:r>
            <a:r>
              <a:rPr lang="de-DE" sz="1300" dirty="0" err="1">
                <a:latin typeface="Arial" panose="020B0604020202020204" pitchFamily="34" charset="0"/>
                <a:cs typeface="Arial" panose="020B0604020202020204" pitchFamily="34" charset="0"/>
              </a:rPr>
              <a:t>Brunnlechner</a:t>
            </a:r>
            <a:endParaRPr lang="de-DE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lt. Flugretter: Elmar Flatz</a:t>
            </a: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lt. HEMS-TC: Gerd Amann</a:t>
            </a: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ärztliche Leitung: Christian Nußbickel</a:t>
            </a:r>
          </a:p>
        </p:txBody>
      </p:sp>
      <p:sp>
        <p:nvSpPr>
          <p:cNvPr id="32" name="Rechteck: abgerundete Ecken 31">
            <a:extLst>
              <a:ext uri="{FF2B5EF4-FFF2-40B4-BE49-F238E27FC236}">
                <a16:creationId xmlns:a16="http://schemas.microsoft.com/office/drawing/2014/main" id="{B3836BF2-4CD6-424D-9C84-E4928BEEBF57}"/>
              </a:ext>
            </a:extLst>
          </p:cNvPr>
          <p:cNvSpPr/>
          <p:nvPr/>
        </p:nvSpPr>
        <p:spPr>
          <a:xfrm>
            <a:off x="8303581" y="4457248"/>
            <a:ext cx="3497389" cy="2068467"/>
          </a:xfrm>
          <a:prstGeom prst="round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ARA-3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Stationsleiter: Philipp Heidenreich</a:t>
            </a: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lt. Flugretter: Bertram Bacher</a:t>
            </a: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lt. HEMS-TC: Christian Zlöbl</a:t>
            </a: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ärztliche Leitung: Nina Becker</a:t>
            </a: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Stations-Support: Dieter Berger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4EF34CE6-ED41-4758-BF97-C08C330D83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0839" y="189562"/>
            <a:ext cx="2070317" cy="261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980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</Words>
  <Application>Microsoft Office PowerPoint</Application>
  <PresentationFormat>Breitbild</PresentationFormat>
  <Paragraphs>42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Mag. Thomas Jank</dc:creator>
  <cp:lastModifiedBy>Claudia Fercher</cp:lastModifiedBy>
  <cp:revision>10</cp:revision>
  <dcterms:created xsi:type="dcterms:W3CDTF">2022-01-05T10:03:27Z</dcterms:created>
  <dcterms:modified xsi:type="dcterms:W3CDTF">2025-04-30T12:15:26Z</dcterms:modified>
</cp:coreProperties>
</file>